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sldIdLst>
    <p:sldId id="262" r:id="rId2"/>
    <p:sldId id="259" r:id="rId3"/>
    <p:sldId id="263" r:id="rId4"/>
    <p:sldId id="264" r:id="rId5"/>
    <p:sldId id="261" r:id="rId6"/>
    <p:sldId id="265" r:id="rId7"/>
  </p:sldIdLst>
  <p:sldSz cx="9144000" cy="6858000" type="screen4x3"/>
  <p:notesSz cx="6794500" cy="9906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20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4" d="100"/>
          <a:sy n="134" d="100"/>
        </p:scale>
        <p:origin x="-85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F160BC-4394-48A9-A5E8-BED3F6A93422}" type="datetimeFigureOut">
              <a:rPr lang="de-CH" smtClean="0"/>
              <a:pPr/>
              <a:t>13.03.2013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05350"/>
            <a:ext cx="543560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645" y="9408981"/>
            <a:ext cx="294428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2DD697-38FB-452C-B657-B91F205DBAED}" type="slidenum">
              <a:rPr lang="de-CH" smtClean="0"/>
              <a:pPr/>
              <a:t>‹Nr.›</a:t>
            </a:fld>
            <a:endParaRPr lang="de-C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2DD697-38FB-452C-B657-B91F205DBAED}" type="slidenum">
              <a:rPr lang="de-CH" smtClean="0"/>
              <a:pPr/>
              <a:t>5</a:t>
            </a:fld>
            <a:endParaRPr lang="de-CH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12.03.2013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FOSSGIS 2013, 12.-14. Juni, HSR Rapperswil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80520"/>
          </a:xfrm>
        </p:spPr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12.03.2013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FOSSGIS 2013, 12.-14. Juni, HSR Rapperswil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12.03.2013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FOSSGIS 2013, 12.-14. Juni, HSR Rapperswil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19776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700808"/>
            <a:ext cx="8229600" cy="4608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12.03.2013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sv-SE" smtClean="0"/>
              <a:t>FOSSGIS 2013, 12.-14. Juni, HSR Rapperswil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Wingdings" pitchFamily="2" charset="2"/>
        <a:buChar char="§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neomap.hsr.ch/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://play.kort.ch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eosummit.ch/" TargetMode="External"/><Relationship Id="rId5" Type="http://schemas.openxmlformats.org/officeDocument/2006/relationships/hyperlink" Target="http://www.pgconf.de/" TargetMode="External"/><Relationship Id="rId4" Type="http://schemas.openxmlformats.org/officeDocument/2006/relationships/hyperlink" Target="http://tourpl.ch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184" y="5075237"/>
            <a:ext cx="7121976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88640"/>
            <a:ext cx="714654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hteck 8"/>
          <p:cNvSpPr/>
          <p:nvPr/>
        </p:nvSpPr>
        <p:spPr>
          <a:xfrm rot="16200000">
            <a:off x="6289477" y="1999555"/>
            <a:ext cx="404168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40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www.fossgis.de</a:t>
            </a:r>
            <a:endParaRPr lang="de-CH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12.03.2013</a:t>
            </a:r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FOSSGIS 2013, 12.-14. Juni, HSR Rapperswil</a:t>
            </a:r>
            <a:endParaRPr lang="de-DE"/>
          </a:p>
        </p:txBody>
      </p:sp>
      <p:sp>
        <p:nvSpPr>
          <p:cNvPr id="13" name="Foliennummernplatzhalt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v-SE" smtClean="0"/>
              <a:t>FOSSGIS 2013, HSR Rapperswil</a:t>
            </a:r>
            <a:br>
              <a:rPr lang="sv-SE" smtClean="0"/>
            </a:br>
            <a:r>
              <a:rPr lang="sv-SE" smtClean="0"/>
              <a:t> 12.-14. Juni 2013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600400"/>
          </a:xfrm>
        </p:spPr>
        <p:txBody>
          <a:bodyPr>
            <a:normAutofit fontScale="92500"/>
          </a:bodyPr>
          <a:lstStyle/>
          <a:p>
            <a:r>
              <a:rPr lang="de-CH" b="1" dirty="0" smtClean="0">
                <a:solidFill>
                  <a:srgbClr val="F47206"/>
                </a:solidFill>
                <a:latin typeface="Arial" pitchFamily="34" charset="0"/>
                <a:cs typeface="Arial" pitchFamily="34" charset="0"/>
              </a:rPr>
              <a:t>FOSSGIS</a:t>
            </a:r>
            <a:r>
              <a:rPr lang="de-CH" dirty="0" smtClean="0">
                <a:latin typeface="Arial" pitchFamily="34" charset="0"/>
                <a:cs typeface="Arial" pitchFamily="34" charset="0"/>
              </a:rPr>
              <a:t> steht für </a:t>
            </a:r>
            <a:r>
              <a:rPr lang="de-CH" b="1" dirty="0" smtClean="0">
                <a:solidFill>
                  <a:srgbClr val="F47206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de-CH" dirty="0" smtClean="0">
                <a:latin typeface="Arial" pitchFamily="34" charset="0"/>
                <a:cs typeface="Arial" pitchFamily="34" charset="0"/>
              </a:rPr>
              <a:t>reie und </a:t>
            </a:r>
            <a:r>
              <a:rPr lang="de-CH" b="1" dirty="0" smtClean="0">
                <a:solidFill>
                  <a:srgbClr val="F47206"/>
                </a:solidFill>
                <a:latin typeface="Arial" pitchFamily="34" charset="0"/>
                <a:cs typeface="Arial" pitchFamily="34" charset="0"/>
              </a:rPr>
              <a:t>O</a:t>
            </a:r>
            <a:r>
              <a:rPr lang="de-CH" dirty="0" smtClean="0">
                <a:latin typeface="Arial" pitchFamily="34" charset="0"/>
                <a:cs typeface="Arial" pitchFamily="34" charset="0"/>
              </a:rPr>
              <a:t>pen </a:t>
            </a:r>
            <a:r>
              <a:rPr lang="de-CH" b="1" dirty="0" smtClean="0">
                <a:solidFill>
                  <a:srgbClr val="F47206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de-CH" dirty="0" smtClean="0">
                <a:latin typeface="Arial" pitchFamily="34" charset="0"/>
                <a:cs typeface="Arial" pitchFamily="34" charset="0"/>
              </a:rPr>
              <a:t>ource </a:t>
            </a:r>
            <a:r>
              <a:rPr lang="de-CH" b="1" dirty="0" smtClean="0">
                <a:solidFill>
                  <a:srgbClr val="F47206"/>
                </a:solidFill>
                <a:latin typeface="Arial" pitchFamily="34" charset="0"/>
                <a:cs typeface="Arial" pitchFamily="34" charset="0"/>
              </a:rPr>
              <a:t>S</a:t>
            </a:r>
            <a:r>
              <a:rPr lang="de-CH" dirty="0" smtClean="0">
                <a:latin typeface="Arial" pitchFamily="34" charset="0"/>
                <a:cs typeface="Arial" pitchFamily="34" charset="0"/>
              </a:rPr>
              <a:t>oftware für </a:t>
            </a:r>
            <a:r>
              <a:rPr lang="de-CH" dirty="0" err="1" smtClean="0">
                <a:latin typeface="Arial" pitchFamily="34" charset="0"/>
                <a:cs typeface="Arial" pitchFamily="34" charset="0"/>
              </a:rPr>
              <a:t>Geoinformationssysteme</a:t>
            </a:r>
            <a:r>
              <a:rPr lang="de-CH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de-CH" b="1" dirty="0" smtClean="0">
                <a:solidFill>
                  <a:srgbClr val="F47206"/>
                </a:solidFill>
                <a:latin typeface="Arial" pitchFamily="34" charset="0"/>
                <a:cs typeface="Arial" pitchFamily="34" charset="0"/>
              </a:rPr>
              <a:t>GIS</a:t>
            </a:r>
            <a:r>
              <a:rPr lang="de-CH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de-CH" dirty="0" smtClean="0">
                <a:latin typeface="Arial" pitchFamily="34" charset="0"/>
                <a:cs typeface="Arial" pitchFamily="34" charset="0"/>
              </a:rPr>
              <a:t>Die Konferenz ist im deutschsprachigen Raum der führende Event zu diesem Thema </a:t>
            </a:r>
          </a:p>
          <a:p>
            <a:r>
              <a:rPr lang="de-CH" dirty="0" smtClean="0">
                <a:latin typeface="Arial" pitchFamily="34" charset="0"/>
                <a:cs typeface="Arial" pitchFamily="34" charset="0"/>
              </a:rPr>
              <a:t>Neben Open Source GIS werden auch die Themen Open Data und </a:t>
            </a:r>
            <a:r>
              <a:rPr lang="de-CH" dirty="0" err="1" smtClean="0">
                <a:latin typeface="Arial" pitchFamily="34" charset="0"/>
                <a:cs typeface="Arial" pitchFamily="34" charset="0"/>
              </a:rPr>
              <a:t>OpenStreetMap</a:t>
            </a:r>
            <a:r>
              <a:rPr lang="de-CH" smtClean="0">
                <a:latin typeface="Arial" pitchFamily="34" charset="0"/>
                <a:cs typeface="Arial" pitchFamily="34" charset="0"/>
              </a:rPr>
              <a:t> abgedeckt</a:t>
            </a:r>
            <a:endParaRPr lang="de-CH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12.03.2013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FOSSGIS 2013, 12.-14. Juni, HSR Rapperswil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272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Facts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752528"/>
          </a:xfrm>
        </p:spPr>
        <p:txBody>
          <a:bodyPr>
            <a:normAutofit lnSpcReduction="10000"/>
          </a:bodyPr>
          <a:lstStyle/>
          <a:p>
            <a:r>
              <a:rPr lang="de-CH" dirty="0" smtClean="0"/>
              <a:t>8. Durchführung</a:t>
            </a:r>
          </a:p>
          <a:p>
            <a:r>
              <a:rPr lang="de-CH" dirty="0" smtClean="0"/>
              <a:t>Erstmals in der Schweiz</a:t>
            </a:r>
          </a:p>
          <a:p>
            <a:r>
              <a:rPr lang="de-CH" dirty="0" smtClean="0"/>
              <a:t>60 Talks, 18 Workshops</a:t>
            </a:r>
          </a:p>
          <a:p>
            <a:r>
              <a:rPr lang="de-CH" dirty="0" smtClean="0"/>
              <a:t>Ca. 300 Teilnehmer (Vorjahr ca. 450)</a:t>
            </a:r>
          </a:p>
          <a:p>
            <a:r>
              <a:rPr lang="de-CH" dirty="0" smtClean="0"/>
              <a:t>Direkten Kontakt mit Spezialisten u.a. in Visualisierung, Web Mapping, JavaScript, Datenbanken, GIS und Open Data</a:t>
            </a:r>
          </a:p>
          <a:p>
            <a:pPr lvl="1"/>
            <a:r>
              <a:rPr lang="de-CH" dirty="0" smtClean="0"/>
              <a:t>„Main </a:t>
            </a:r>
            <a:r>
              <a:rPr lang="de-CH" dirty="0" err="1" smtClean="0"/>
              <a:t>Contributors</a:t>
            </a:r>
            <a:r>
              <a:rPr lang="de-CH" dirty="0" smtClean="0"/>
              <a:t>“ </a:t>
            </a:r>
            <a:r>
              <a:rPr lang="de-CH" dirty="0" smtClean="0"/>
              <a:t>von Ext JS, D3, </a:t>
            </a:r>
            <a:r>
              <a:rPr lang="de-CH" dirty="0" err="1" smtClean="0"/>
              <a:t>OpenLayers</a:t>
            </a:r>
            <a:r>
              <a:rPr lang="de-CH" dirty="0" smtClean="0"/>
              <a:t>, QGIS, PostgreSQL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12.03.2013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FOSSGIS 2013, 12.-14. Juni, HSR Rapperswil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03648" cy="1403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Sponsoring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CH" dirty="0" smtClean="0"/>
              <a:t>Goldsponsor: (vergeben)</a:t>
            </a:r>
          </a:p>
          <a:p>
            <a:pPr lvl="1"/>
            <a:endParaRPr lang="de-CH" dirty="0" smtClean="0"/>
          </a:p>
          <a:p>
            <a:r>
              <a:rPr lang="de-CH" dirty="0" smtClean="0"/>
              <a:t>Silbersponsor: EUR 800,-</a:t>
            </a:r>
          </a:p>
          <a:p>
            <a:pPr lvl="1"/>
            <a:r>
              <a:rPr lang="de-CH" dirty="0" smtClean="0"/>
              <a:t>Eine Beilage in die FOSSGIS-Tasche</a:t>
            </a:r>
          </a:p>
          <a:p>
            <a:pPr lvl="1"/>
            <a:r>
              <a:rPr lang="de-CH" dirty="0" smtClean="0"/>
              <a:t>Logo mit Weblink auf Konferenz-Webseite</a:t>
            </a:r>
          </a:p>
          <a:p>
            <a:pPr lvl="1"/>
            <a:r>
              <a:rPr lang="de-CH" dirty="0" smtClean="0"/>
              <a:t>Logo auf Rückseite des Tagungsbandes </a:t>
            </a:r>
          </a:p>
          <a:p>
            <a:pPr lvl="1"/>
            <a:endParaRPr lang="de-CH" dirty="0" smtClean="0"/>
          </a:p>
          <a:p>
            <a:r>
              <a:rPr lang="de-CH" dirty="0" smtClean="0"/>
              <a:t>Bronzesponsor: EUR 400,-</a:t>
            </a:r>
          </a:p>
          <a:p>
            <a:pPr lvl="1"/>
            <a:r>
              <a:rPr lang="de-CH" dirty="0" smtClean="0"/>
              <a:t>Logo mit Weblink auf Konferenz-Webseite</a:t>
            </a:r>
          </a:p>
          <a:p>
            <a:pPr lvl="1"/>
            <a:r>
              <a:rPr lang="de-CH" dirty="0" smtClean="0"/>
              <a:t>Kleines Logo auf der Rückseite des </a:t>
            </a:r>
            <a:r>
              <a:rPr lang="de-CH" dirty="0" err="1" smtClean="0"/>
              <a:t>Tagungsb</a:t>
            </a:r>
            <a:r>
              <a:rPr lang="de-CH" dirty="0" smtClean="0"/>
              <a:t>.</a:t>
            </a:r>
            <a:endParaRPr lang="de-CH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12.03.2013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FOSSGIS 2013, 12.-14. Juni, HSR Rapperswil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03648" cy="1403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41438"/>
            <a:ext cx="9144000" cy="551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Events </a:t>
            </a:r>
            <a:br>
              <a:rPr lang="de-CH" dirty="0" smtClean="0"/>
            </a:br>
            <a:r>
              <a:rPr lang="de-CH" dirty="0" smtClean="0"/>
              <a:t>an der HSR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b="1" dirty="0" smtClean="0"/>
              <a:t>Stellenbörse</a:t>
            </a:r>
            <a:r>
              <a:rPr lang="de-CH" dirty="0" smtClean="0"/>
              <a:t>, 20.März 2013, Frau </a:t>
            </a:r>
            <a:r>
              <a:rPr lang="de-CH" dirty="0" err="1" smtClean="0"/>
              <a:t>Vettiger</a:t>
            </a:r>
            <a:r>
              <a:rPr lang="de-CH" dirty="0" smtClean="0"/>
              <a:t> www.hsr.ch/Stellenboerse </a:t>
            </a:r>
          </a:p>
          <a:p>
            <a:r>
              <a:rPr lang="de-CH" b="1" dirty="0" smtClean="0"/>
              <a:t>Bachelorarbeiten</a:t>
            </a:r>
          </a:p>
          <a:p>
            <a:r>
              <a:rPr lang="de-CH" b="1" dirty="0" smtClean="0"/>
              <a:t>Workshop-Tage</a:t>
            </a:r>
            <a:r>
              <a:rPr lang="de-CH" dirty="0" smtClean="0"/>
              <a:t> (ch/open/), Sept. 2014</a:t>
            </a:r>
          </a:p>
          <a:p>
            <a:endParaRPr lang="de-CH" b="1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12.03.2013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FOSSGIS 2013, 12.-14. Juni, HSR Rapperswil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14" name="Rechteck 13"/>
          <p:cNvSpPr/>
          <p:nvPr/>
        </p:nvSpPr>
        <p:spPr>
          <a:xfrm>
            <a:off x="684375" y="4094490"/>
            <a:ext cx="5927520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 sz="11500" dirty="0" smtClean="0">
                <a:solidFill>
                  <a:srgbClr val="F47206"/>
                </a:solidFill>
                <a:latin typeface="Arial Black" pitchFamily="34" charset="0"/>
              </a:rPr>
              <a:t>Danke</a:t>
            </a:r>
            <a:r>
              <a:rPr lang="de-CH" sz="16600" dirty="0" smtClean="0">
                <a:solidFill>
                  <a:srgbClr val="F47206"/>
                </a:solidFill>
                <a:latin typeface="Arial Black" pitchFamily="34" charset="0"/>
              </a:rPr>
              <a:t>!</a:t>
            </a:r>
            <a:endParaRPr lang="de-CH" sz="16600" dirty="0">
              <a:solidFill>
                <a:srgbClr val="F47206"/>
              </a:solidFill>
              <a:latin typeface="Arial Black" pitchFamily="34" charset="0"/>
            </a:endParaRPr>
          </a:p>
        </p:txBody>
      </p:sp>
      <p:sp>
        <p:nvSpPr>
          <p:cNvPr id="7170" name="AutoShape 2" descr="data:image/jpeg;base64,/9j/4AAQSkZJRgABAQAAAQABAAD/2wCEAAkGBxIPEBAPDwwQEA8NEA8NEBANDBAQDw4UFBEWFxQRFBQYHCggGBonHBQUITItJSkrLzo6Fx8zODM4NygtLi0BCgoKDg0OGxAQGiwlICQsLy8rLywsLDQvLC0sLCwsLC8tLCwsLCwsLCwtLCwsLCwsLCwtLCwvLCwsLCwsLCwsLP/AABEIAOEA4QMBEQACEQEDEQH/xAAbAAEAAgMBAQAAAAAAAAAAAAAABQYCAwQHAf/EAEgQAAIBAgIECAkJBgUFAAAAAAABAgMRBBIGMVGSBRMhQVNhcbEVFiIygZGTocEHIzNCUnJzstFjgqLC0vAkNENU4RRio7Px/8QAGgEBAAIDAQAAAAAAAAAAAAAAAAQFAQIDBv/EADcRAQABAgIFCgYBBAMBAAAAAAABAhEDBAUSFDFRExUhMjNBYXGBkVKhwdHh8CIjQlOxNHLxov/aAAwDAQACEQMRAD8A9S0h4cdF8VStxlryk+Xi76kltJ2Vyuv/ACq3f7VWfz84U8nh7++eH5VStXlN3nOU3tlJss6aaad0WUVeJXXN6pmfNrMtAAAAAAAAAAAAAAAAAAAAAAAAAAAM6dSUXeMpRe2MnF+tGJiJ3w2pqqpm9M28ll4A4elKSo13dy5IVNTvzRl+pX5nKxEa9HrC5yOkKqqow8Xv3T9JWYrl081xFVznOb1zlKT9Luehpp1aYjg8biVzXXNU98sacHJpJXbMzMRF5YppmqbQkqXBq+tJt7I8iI8409ybRlI/uls8Hw2PeNeWqb7Lhng+Gx7w5ao2XDPB8Nj3hy1RsuGeD4bHvDlqjZcM8Hw2PeHLVGy4Z4Phse8OWqNlwzwfDY94ctUbLhng+Gx7w5ao2XDPB8Nj3hy1RsuGeD4bHvDlqjZcM8Hw2PeHLVGy4Z4Phse8OWqNlwzwfDY94ctUbLhng+Gx7w5ao2XDPB8Nj3hy1RsuGeD4bHvDlqjZcM8Hw2PeHLVGy4Z4Phse8OWqNlwzwfDY94ctUbLhng+Gx7w5ao2XDPB8Nj3hy1RsuGeD4bHvDlqjZcNjLg6HM5L03MxjVMTlKJ3I/E4Z03y8qeprUzvRXFSHi4VWHPS1X2cj5muY2clj8ZZ7F6kQNipXPOlStlgpknwVT5HLnbyrsX9+4jY09Nk/KU2ianecUsAAAAAAAAAAAAAAAAAAAAAAAAAADViaeeEl1XXatRtRNpu54tOvRMIImqlsNW7Vc2aJfgx/N+lkTG6yyyvZuu5zSC4C4C4C4C4GdGlKbtGLb6ubtfMa1VRTF5bU0TVNqYd1Pgeb1yjH1tnGcxT3JMZSqd8lTgia82UZdWpiMxT3sVZSqN3S4KkHF2kmmuZo7xMTF4RqqZpm0sbmWC4C4C4C4C4C4C4C4C4C4C4C4C4HxvkBKvJk9Stpq3aGbNEtwa/m/SyLi9ZY5bs3Vc5u5cBcBcBcDbhaLqTUFz63sXOzSuqKYvLph0TXVqws+HoRpxUYqyXrfWyvqqmqbytqKIoi0Npq3ANGMwsasbPX9WXPFm9Fc0TeHPFwoxItKr1YOEnGWuLsyxiYmLwqKommbSxuZalwFwFwFwFwFwFwFwFwFwFwFwPjYJQCJymbzV1c7Zs5JPg9+R6WRsXrLDLT/B03ObvcuC5cFy4LlwXTujlLyZz528i7ErvvXqIeaq6YhY5KnompMkVOAAACuaQRtVTX1oJvtu18ET8tN6FXnItieiMud0S5cFy4LlwXLguXBcuC5cFy4LlwXLguXBcuC42ZJlBJkxUOk1dXNJ8ps5JHAPyPSyPidZOy/UdFzm73LguXBcuC5cF1m0cd6L6pyXuRAzPX9Frkp/p+qUI6YAAAFe0m8+H3X3k7K9WVZnutHkhrklBuXBcuC5cFy4LlwXLguXBcuC5cFy4LlwXLguORliZQqZLVTqNXZyT1s2cUhgX5HpZwxN6bgdRvzGlne5mFi5mFi5mFi5mFi6z6Mv5mX4kvyxK/Ndf0W2Q7OfP7JcjJoAAAV3Sl+VS+7PvROym6VZpDfT6oPMS7K+5mFi5mFi5mFi5mFi5mFi5mFi5mFi5mFi5mFi5mFi5mFi5mFi45CzF0PElKx2Grs46j5WbOMu3BvyPSzjXvS8Gf4N+Y1drmYFzMC5mBczAutWi/0L/El+WJXZvr+i40f2U+f2TBFTgAAAi+GuDJV3BxlFZFJPNflvbZ2EjAxow73Q81lqsaYtO5G+LlTpIfxfoSNrp4Si8318YPFup0sPVIxtdPA5vr4w++Lc+lh6mNrp4HN9fxQeLc+mhusbZTwZ5vq+KDxbn00d1jbI4HN9XxHi3PpYbrG108Dm+v4oYvRypzVKf8X6Gdrp4SxzficYaa/ANaKulGfVCXL70janNYc+DnVkcWmL9E+SLmmm0001yNNWa7USI6emESbxNpfMxli5mBczAuZgXHIF0VF6iQrnaauziqa2bOMuvCS8n0s5V70nBn+Ldc1dblwXLguXBcuC626K/QP8SXdErc32nou9H9l6pkipwAAAAAAAAAAAAACP4W4MjXjzKol5Mv5X1HbBxpw58EbM5anFp8e5S5pxbi004tpp601rRax09MKCbxNpY3MsXLguXBcchYmUZHmO6AkDV3R9XWzZwlsw9XK7PU/ca1Rd0w69Xol15jSyTczCxczCxczCxczCxdcNE/oH+JLuRV5ztPReaO7H1TRFTwAAAAAAAAAAAAAAClaT0smIk1/qRjU+D/AClrlar4fkoM/Tq40+PT++yKzEmyHczCxczCxdoxFbkstb19RtTDliV9Foc0da7Ubo6RNXZHVX5TNnGd7G4YfY1GtTFobRVMbmXHy2+5GLQzr1cTj5bfchaDXq4nHy2+5C0GvVxOPlt9yFoNerivWhUm8M2+ln3Iqc92vo9JoqZnA6eMp8hrIAAAAAAAAAAAAAAAommmJ/xKjF+ZShF9rcn3NFvkqf6d54vN6VxZ5e0d0R9UDx8tvuRLtCt16uJx8tvuQtBr1cXx1pfa+AtDGvVxY3MtX2L5V2oMpI1dkbWflM2cZ3tdwwXAXAXAXAXAv2g/+Vf4s+5FRnu19HptE/8AH9ZWEhrMAAAAAAAAAAAAABycJ4+GHpyq1HyLkUeecuaK6zphYdWJVqw45jHpwKJrq/8AfB5jisTKrOdSb8qpJyezl5l1LV6C9opimmKY7nj8TEnErmurfLTc2aFwFwFwMovlXagJQ1d0ZX859pu4TvawwAAAAABf9Bv8q/xZ90Snz3a+j02iP+P6ysJDWgAAARfCvDtLCyjCrnvKOZZI3Vr22nfCy9eLF6UPMZ3CwKoprv0uLxxw2yr7NfqddhxfBH53y/j7Hjhhv2vs/wDkbDi+DPO2X8fZktL8NtqeyZjYsXw92edsvxn2ffG7C/aqeykNixfD3Odstxn2k8bsL9qp7KQ2LF8Pc52y3GfaWL0ww37R9lP/AJM7Di+DHO2X8fZrlpph1qp132Qh8ZGYyGJxj99Gk6YwI3RV7R93NidNo2+aw8m/2soxS9Cvc6U6Pn+6r2cq9NU2/hRPr+LqvwjwjUxE89Wd2uSKXJCC2RXN3k/DwqcOLUqfHzGJj1a1c/aPJyHRwAAAAB9hrXagyljR3RWIflS7Tdwne13DBcBcBcBcBcC/6Bv/AAsvxp/liVGf7T0el0P2E+c/RYyEtQAAAo2n/wBNR/Cf5i10f1J83ndM9pT5fVVrk9TlwFwFwFwFwFwFwFwFwFwFwFwFwMoPlXau8CXNEhE4jzpdpu4TvawwAAAAABffk/f+GqdVeX/rplTn+0jy+svR6Gn+jV/2+kLMQVuAAAFG+UFfO0HtpzXqkv1LTR/Vq83ntNdpR5SqpYKYAAAAAAAAAAAAAAA+w1rtXeBMmiQiMS/Ll2m6PVvarhguAuAuAuAuBe/k9fzFZft2/wDxw/QqtIdePL6y9FoXsqv+30haiAuQAAApvyiUXbD1OZOpTfbJRa/LIstH1daPJQ6bon+FfnHvafpKmXLJRFwFwFwFwFwFwFwFwFwFwFwFwFwMoPlXau8EJo0SUNivPl2m6PVvag1AAAAAAuXyd1+XEU+qnUXvUv5St0hT1al7oSvpro8p/fkupWr8AAAOHhng5YmjOjJ2cleMvsyXmv8AvrOuDizh1xVCPmsvGPhTRPp4S8sxeGnRnKnUg4zg7NP3NPnTL2iuK41qdzx+Jh1YdU0VxaYaTZzAAAAAAAAAAAAAAZU9a7V3hmE4aJKFxXny7fgbo1W9quGC4C4C4C4C4EvonjeJxdJt2jUvQl2Ttb+JRI+ao18KfDpTdHY3JZimZ3T0e/5s9RKN68AAAAHDwpwTRxUbVqabXmyXJOPZJf8Aw64WNXhzemUfMZXCx4tiR91draCQ+pippc2enGb9zRMjSE99P781XVoSn+2ufWL/AGaHoHLmxkfTh2v5zbnCPh+f4c+ZKv8AJ/8AP5Y+Ik/93D2Mv6jPOFPw/P8ADHMlf+SPb8niJU/3cPYy/qHOFPw/P8HMlfxx7fk8RKn+7h7GX9Q5wp+H5scyV/HHt+WL0Fq82JpvthJfEzzhT8MnMmJ8ce35c2I0LxMVeMqVS3NGbjJ9mZJe83pz2FO+8OVeh8xTF6bT6/fo+av4ijKnJwqQlCcdcZppol01RVF4lWV0VUVatUWlruZalwFwFwFwMqetdq7wzCdNElB4t+XLt+BujVb2q4YLgLgLgLgLgLhh6ro1wp/1WHhNv5yPzdVf9yWv0qz9JRZjC5OuY7u57HI5nl8GKu+OifP870qcEwAAAAAAAAAAAACK0g4Fhi6bi0lVim6dS3LF7Hti+c74GPOFVfu70POZOnMUWnfG6f3ueWVYOEpRkmpQbjJPWmnZr1l7ExMXh5CqJpmYnfDG4YLgLgLgZU35S7V3gjenzRKQWM8+Xb8DdGq3tNzLUuAuAuAuAuAuBLaNcMvCVlJ3dKpaFWK2c0l1q/va5yPmMHlaLd/cmZHNzl8W/dO/7+j1OlUU4qUZKUZJSjJO6aa5GmUcxMTaXsKaoqiJjdLMwyAAAAAAAAAAAAB5pp3hlTxja/1qcKr7eWL/ACL1lzkqtbC8peU0thxRmZmO+In6fRXrkxWlwFwFwM6XnR7V3mGY3rAaJSBxn0ku34G6LVvaTLUAAAAAAAAsmiekzwrVGs28PJ8j1ui3raXPHavSQs1leU/lTv8A9rXR+kOQ/hX1f9fh6PSqKcVKMlKMknGUWmmnqaZUTExNpeopqiqLxN4ZGGQAAAAAAAAAAAeb/KBXUsWop/RUYRfU25S7pRLjI02wr8ZeW0xXFWYtHdEfWfsrRNVQAAAZUvOj95d4ZjesRzS0BjX85Pt+Bui1b2i5lqXAXAXAXAXAXAXAXAmOAdIquDdo+XSbvKlJ8nbF/Vfu6iPj5ajF39E8U3KZ/Ey02jpp4fbg9C4H0hoYpJU6mWpz0qlo1F2L63ouVOLl68PfHRxely2ewcx1Z6eE7/3ySpwTAAAAAAAAABH8OcKwwlGVWXK9UIXs6kuaP6nXBwpxatWEbNZmnL4c1z6Rxl5LicRKrOdSbvOpJzk+t7OovqaYpiIjueNrrqrqmurfLVc2aFwFwFwM6T8qP3l3hmN6xnNLV7HfST7fgbote9oMtQAAAAAAAAAAXAmuD9KcXQslX4yK+rXXGLe873kevK4VfdbyTsHSWZwuiKrx49P5+acw3ygPVVwie10qtv4WviRatH/DUsKNOT/fR7T9J+6Qp6e4Z+dRrx/cpte6RynR+J3TH76JEaawJ3xV8vu3LTjCbaq7aT/U12HF8Pd054y3GfYenGE21fZP9RsOL4e5zxluM+zB6d4X7Nf2Uf6jOwYvg155y/j7Pi08wvR1/Zw/qGwYvGGOesvwq9vyxlp7hualiH+5T+MzOwYnGP30YnTWBwq9o+7hxnygcjVDC8vNKtPkX7sdfrOtGj/iq9nDF03/AI6Pf7R91S4S4Sq4mfGVqjlLUlqjBbIpaidh4dOHFqYU2PmMTGq1sSb/AE8nIdHEAAAAGdJ+VH70e8Eb1lOaYruO+kn2/BG6JX1paLmWpcBcBcBcBcBcBcBcBcBcBcBcBcBcBcBcBcBcBcBcBcBcBcBcBcDOj50fvR7wzG9Zjmmq3j385Pt+COkIdfWluwlOM4NNcqb5edHOqZiUjBoprotLnrUZQ1rk2rUzeKolwrw6qN7VmMud4MwLwZgXgzAvBmBeDMC8GYF4MwLwZgXgzAvBmBeDMC8GYF4MwLwZgXgzAvBmBeDMC8GYF4MwLwZgXgzAvDKEXJ2Su+oT0b21MTVNod1LDqEXKVm7N9S5OY4zVMzaEyjCiimZqcVF+VH70e87IUb4Wg5pyvcL0nCvUjLXGTXq5H70zamb0xMImNTNOJNM9zRh67g760+RraKqbwYeJNE3SMMRGWprses5TTMJ1OLTVuZZ11GLS21oM66haTWgzrqFpNaDOuoWk1oM66haTWgzrqFpNaDOuoWk1oM66haTWgzrqFpNaDOuoWk1oM66haTWgzrqFpNaDOuoWk1oM66haTWgzrqFpNaDOuoWk1oM66haTWgzrqFpNaDOuoWk1oM66haTWgzrqFpNaDOuoWk1oHVS50vSLSxNdMOLF4rN5MdXO9p1pot0yiY2NrdEbmnDK84JfaXud2buEb1/8AVdhA2uhfc3Yj7pnow67degrz+tFLlfWlz/AN7Wc8pmoiNSv0dNJ6OqrnlcOOnvh5/VwtSLalTkmuTzW+4s7vPTTVE2mGHFS+xLcYYtPA4mXRy3GGNWeBxMujluMGrPA4mXRy3GDVngcTLo5bjBqzwOJl0ctxg1Z4HEy6OW4was8DiZdHLcYNWeBxMujluMGrPA4mXRy3GDVngcTLo5bjBqzwOJl0ctxg1Z4HEy6OW4was8DiZdHLcYNWeBxMujluMGrPA4mXRy3GDVngcTLo5bjBqzwOJl0ctxg1Z4HEy6OW4was8DiZdHLcYNWeBxMujluMGrPA4mXRy3GDVngcTLo5bjBqzwOKl9iW4was8GUaE3yKnLda97DNpXXQ/RaSlGvXjZR5Yxa5Xs5Nn96iBms1ERqUT0rzRujapqjExItEbo4/hfSpejAKrpX567F3FnkuqpNJ9aEATlSAAAAAAAAAAAAAAAAAAAAAAAAAABL6N/TIiZvqLDR3aLkVL0I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sp>
        <p:nvSpPr>
          <p:cNvPr id="7172" name="AutoShape 4" descr="data:image/jpeg;base64,/9j/4AAQSkZJRgABAQAAAQABAAD/2wCEAAkGBxIPEBAPDwwQEA8NEA8NEBANDBAQDw4UFBEWFxQRFBQYHCggGBonHBQUITItJSkrLzo6Fx8zODM4NygtLi0BCgoKDg0OGxAQGiwlICQsLy8rLywsLDQvLC0sLCwsLC8tLCwsLCwsLCwtLCwsLCwsLCwtLCwvLCwsLCwsLCwsLP/AABEIAOEA4QMBEQACEQEDEQH/xAAbAAEAAgMBAQAAAAAAAAAAAAAABQYCAwQHAf/EAEgQAAIBAgIECAkJBgUFAAAAAAABAgMRBBIGMVGSBRMhQVNhcbEVFiIygZGTocEHIzNCUnJzstFjgqLC0vAkNENU4RRio7Px/8QAGgEBAAIDAQAAAAAAAAAAAAAAAAQFAQIDBv/EADcRAQABAgIFCgYBBAMBAAAAAAABAhEDBAUSFDFRExUhMjNBYXGBkVKhwdHh8CIjQlOxNHLxov/aAAwDAQACEQMRAD8A9S0h4cdF8VStxlryk+Xi76kltJ2Vyuv/ACq3f7VWfz84U8nh7++eH5VStXlN3nOU3tlJss6aaad0WUVeJXXN6pmfNrMtAAAAAAAAAAAAAAAAAAAAAAAAAAAM6dSUXeMpRe2MnF+tGJiJ3w2pqqpm9M28ll4A4elKSo13dy5IVNTvzRl+pX5nKxEa9HrC5yOkKqqow8Xv3T9JWYrl081xFVznOb1zlKT9Luehpp1aYjg8biVzXXNU98sacHJpJXbMzMRF5YppmqbQkqXBq+tJt7I8iI8409ybRlI/uls8Hw2PeNeWqb7Lhng+Gx7w5ao2XDPB8Nj3hy1RsuGeD4bHvDlqjZcM8Hw2PeHLVGy4Z4Phse8OWqNlwzwfDY94ctUbLhng+Gx7w5ao2XDPB8Nj3hy1RsuGeD4bHvDlqjZcM8Hw2PeHLVGy4Z4Phse8OWqNlwzwfDY94ctUbLhng+Gx7w5ao2XDPB8Nj3hy1RsuGeD4bHvDlqjZcM8Hw2PeHLVGy4Z4Phse8OWqNlwzwfDY94ctUbLhng+Gx7w5ao2XDPB8Nj3hy1RsuGeD4bHvDlqjZcNjLg6HM5L03MxjVMTlKJ3I/E4Z03y8qeprUzvRXFSHi4VWHPS1X2cj5muY2clj8ZZ7F6kQNipXPOlStlgpknwVT5HLnbyrsX9+4jY09Nk/KU2ianecUsAAAAAAAAAAAAAAAAAAAAAAAAAADViaeeEl1XXatRtRNpu54tOvRMIImqlsNW7Vc2aJfgx/N+lkTG6yyyvZuu5zSC4C4C4C4C4GdGlKbtGLb6ubtfMa1VRTF5bU0TVNqYd1Pgeb1yjH1tnGcxT3JMZSqd8lTgia82UZdWpiMxT3sVZSqN3S4KkHF2kmmuZo7xMTF4RqqZpm0sbmWC4C4C4C4C4C4C4C4C4C4C4C4C4HxvkBKvJk9Stpq3aGbNEtwa/m/SyLi9ZY5bs3Vc5u5cBcBcBcDbhaLqTUFz63sXOzSuqKYvLph0TXVqws+HoRpxUYqyXrfWyvqqmqbytqKIoi0Npq3ANGMwsasbPX9WXPFm9Fc0TeHPFwoxItKr1YOEnGWuLsyxiYmLwqKommbSxuZalwFwFwFwFwFwFwFwFwFwFwFwPjYJQCJymbzV1c7Zs5JPg9+R6WRsXrLDLT/B03ObvcuC5cFy4LlwXTujlLyZz528i7ErvvXqIeaq6YhY5KnompMkVOAAACuaQRtVTX1oJvtu18ET8tN6FXnItieiMud0S5cFy4LlwXLguXBcuC5cFy4LlwXLguXBcuC42ZJlBJkxUOk1dXNJ8ps5JHAPyPSyPidZOy/UdFzm73LguXBcuC5cF1m0cd6L6pyXuRAzPX9Frkp/p+qUI6YAAAFe0m8+H3X3k7K9WVZnutHkhrklBuXBcuC5cFy4LlwXLguXBcuC5cFy4LlwXLguORliZQqZLVTqNXZyT1s2cUhgX5HpZwxN6bgdRvzGlne5mFi5mFi5mFi5mFi6z6Mv5mX4kvyxK/Ndf0W2Q7OfP7JcjJoAAAV3Sl+VS+7PvROym6VZpDfT6oPMS7K+5mFi5mFi5mFi5mFi5mFi5mFi5mFi5mFi5mFi5mFi5mFi5mFi45CzF0PElKx2Grs46j5WbOMu3BvyPSzjXvS8Gf4N+Y1drmYFzMC5mBczAutWi/0L/El+WJXZvr+i40f2U+f2TBFTgAAAi+GuDJV3BxlFZFJPNflvbZ2EjAxow73Q81lqsaYtO5G+LlTpIfxfoSNrp4Si8318YPFup0sPVIxtdPA5vr4w++Lc+lh6mNrp4HN9fxQeLc+mhusbZTwZ5vq+KDxbn00d1jbI4HN9XxHi3PpYbrG108Dm+v4oYvRypzVKf8X6Gdrp4SxzficYaa/ANaKulGfVCXL70janNYc+DnVkcWmL9E+SLmmm0001yNNWa7USI6emESbxNpfMxli5mBczAuZgXHIF0VF6iQrnaauziqa2bOMuvCS8n0s5V70nBn+Ldc1dblwXLguXBcuC626K/QP8SXdErc32nou9H9l6pkipwAAAAAAAAAAAAACP4W4MjXjzKol5Mv5X1HbBxpw58EbM5anFp8e5S5pxbi004tpp601rRax09MKCbxNpY3MsXLguXBcchYmUZHmO6AkDV3R9XWzZwlsw9XK7PU/ca1Rd0w69Xol15jSyTczCxczCxczCxczCxdcNE/oH+JLuRV5ztPReaO7H1TRFTwAAAAAAAAAAAAAAClaT0smIk1/qRjU+D/AClrlar4fkoM/Tq40+PT++yKzEmyHczCxczCxdoxFbkstb19RtTDliV9Foc0da7Ubo6RNXZHVX5TNnGd7G4YfY1GtTFobRVMbmXHy2+5GLQzr1cTj5bfchaDXq4nHy2+5C0GvVxOPlt9yFoNerivWhUm8M2+ln3Iqc92vo9JoqZnA6eMp8hrIAAAAAAAAAAAAAAAommmJ/xKjF+ZShF9rcn3NFvkqf6d54vN6VxZ5e0d0R9UDx8tvuRLtCt16uJx8tvuQtBr1cXx1pfa+AtDGvVxY3MtX2L5V2oMpI1dkbWflM2cZ3tdwwXAXAXAXAXAv2g/+Vf4s+5FRnu19HptE/8AH9ZWEhrMAAAAAAAAAAAAABycJ4+GHpyq1HyLkUeecuaK6zphYdWJVqw45jHpwKJrq/8AfB5jisTKrOdSb8qpJyezl5l1LV6C9opimmKY7nj8TEnErmurfLTc2aFwFwFwMovlXagJQ1d0ZX859pu4TvawwAAAAABf9Bv8q/xZ90Snz3a+j02iP+P6ysJDWgAAARfCvDtLCyjCrnvKOZZI3Vr22nfCy9eLF6UPMZ3CwKoprv0uLxxw2yr7NfqddhxfBH53y/j7Hjhhv2vs/wDkbDi+DPO2X8fZktL8NtqeyZjYsXw92edsvxn2ffG7C/aqeykNixfD3Odstxn2k8bsL9qp7KQ2LF8Pc52y3GfaWL0ww37R9lP/AJM7Di+DHO2X8fZrlpph1qp132Qh8ZGYyGJxj99Gk6YwI3RV7R93NidNo2+aw8m/2soxS9Cvc6U6Pn+6r2cq9NU2/hRPr+LqvwjwjUxE89Wd2uSKXJCC2RXN3k/DwqcOLUqfHzGJj1a1c/aPJyHRwAAAAB9hrXagyljR3RWIflS7Tdwne13DBcBcBcBcBcC/6Bv/AAsvxp/liVGf7T0el0P2E+c/RYyEtQAAAo2n/wBNR/Cf5i10f1J83ndM9pT5fVVrk9TlwFwFwFwFwFwFwFwFwFwFwFwFwMoPlXau8CXNEhE4jzpdpu4TvawwAAAAABffk/f+GqdVeX/rplTn+0jy+svR6Gn+jV/2+kLMQVuAAAFG+UFfO0HtpzXqkv1LTR/Vq83ntNdpR5SqpYKYAAAAAAAAAAAAAAA+w1rtXeBMmiQiMS/Ll2m6PVvarhguAuAuAuAuBe/k9fzFZft2/wDxw/QqtIdePL6y9FoXsqv+30haiAuQAAApvyiUXbD1OZOpTfbJRa/LIstH1daPJQ6bon+FfnHvafpKmXLJRFwFwFwFwFwFwFwFwFwFwFwFwFwMoPlXau8EJo0SUNivPl2m6PVvag1AAAAAAuXyd1+XEU+qnUXvUv5St0hT1al7oSvpro8p/fkupWr8AAAOHhng5YmjOjJ2cleMvsyXmv8AvrOuDizh1xVCPmsvGPhTRPp4S8sxeGnRnKnUg4zg7NP3NPnTL2iuK41qdzx+Jh1YdU0VxaYaTZzAAAAAAAAAAAAAAZU9a7V3hmE4aJKFxXny7fgbo1W9quGC4C4C4C4C4EvonjeJxdJt2jUvQl2Ttb+JRI+ao18KfDpTdHY3JZimZ3T0e/5s9RKN68AAAAHDwpwTRxUbVqabXmyXJOPZJf8Aw64WNXhzemUfMZXCx4tiR91draCQ+pippc2enGb9zRMjSE99P781XVoSn+2ufWL/AGaHoHLmxkfTh2v5zbnCPh+f4c+ZKv8AJ/8AP5Y+Ik/93D2Mv6jPOFPw/P8ADHMlf+SPb8niJU/3cPYy/qHOFPw/P8HMlfxx7fk8RKn+7h7GX9Q5wp+H5scyV/HHt+WL0Fq82JpvthJfEzzhT8MnMmJ8ce35c2I0LxMVeMqVS3NGbjJ9mZJe83pz2FO+8OVeh8xTF6bT6/fo+av4ijKnJwqQlCcdcZppol01RVF4lWV0VUVatUWlruZalwFwFwFwMqetdq7wzCdNElB4t+XLt+BujVb2q4YLgLgLgLgLgLhh6ro1wp/1WHhNv5yPzdVf9yWv0qz9JRZjC5OuY7u57HI5nl8GKu+OifP870qcEwAAAAAAAAAAAACK0g4Fhi6bi0lVim6dS3LF7Hti+c74GPOFVfu70POZOnMUWnfG6f3ueWVYOEpRkmpQbjJPWmnZr1l7ExMXh5CqJpmYnfDG4YLgLgLgZU35S7V3gjenzRKQWM8+Xb8DdGq3tNzLUuAuAuAuAuAuBLaNcMvCVlJ3dKpaFWK2c0l1q/va5yPmMHlaLd/cmZHNzl8W/dO/7+j1OlUU4qUZKUZJSjJO6aa5GmUcxMTaXsKaoqiJjdLMwyAAAAAAAAAAAAB5pp3hlTxja/1qcKr7eWL/ACL1lzkqtbC8peU0thxRmZmO+In6fRXrkxWlwFwFwM6XnR7V3mGY3rAaJSBxn0ku34G6LVvaTLUAAAAAAAAsmiekzwrVGs28PJ8j1ui3raXPHavSQs1leU/lTv8A9rXR+kOQ/hX1f9fh6PSqKcVKMlKMknGUWmmnqaZUTExNpeopqiqLxN4ZGGQAAAAAAAAAAAeb/KBXUsWop/RUYRfU25S7pRLjI02wr8ZeW0xXFWYtHdEfWfsrRNVQAAAZUvOj95d4ZjesRzS0BjX85Pt+Bui1b2i5lqXAXAXAXAXAXAXAXAmOAdIquDdo+XSbvKlJ8nbF/Vfu6iPj5ajF39E8U3KZ/Ey02jpp4fbg9C4H0hoYpJU6mWpz0qlo1F2L63ouVOLl68PfHRxely2ewcx1Z6eE7/3ySpwTAAAAAAAAABH8OcKwwlGVWXK9UIXs6kuaP6nXBwpxatWEbNZmnL4c1z6Rxl5LicRKrOdSbvOpJzk+t7OovqaYpiIjueNrrqrqmurfLVc2aFwFwFwM6T8qP3l3hmN6xnNLV7HfST7fgbote9oMtQAAAAAAAAAAXAmuD9KcXQslX4yK+rXXGLe873kevK4VfdbyTsHSWZwuiKrx49P5+acw3ygPVVwie10qtv4WviRatH/DUsKNOT/fR7T9J+6Qp6e4Z+dRrx/cpte6RynR+J3TH76JEaawJ3xV8vu3LTjCbaq7aT/U12HF8Pd054y3GfYenGE21fZP9RsOL4e5zxluM+zB6d4X7Nf2Uf6jOwYvg155y/j7Pi08wvR1/Zw/qGwYvGGOesvwq9vyxlp7hualiH+5T+MzOwYnGP30YnTWBwq9o+7hxnygcjVDC8vNKtPkX7sdfrOtGj/iq9nDF03/AI6Pf7R91S4S4Sq4mfGVqjlLUlqjBbIpaidh4dOHFqYU2PmMTGq1sSb/AE8nIdHEAAAAGdJ+VH70e8Eb1lOaYruO+kn2/BG6JX1paLmWpcBcBcBcBcBcBcBcBcBcBcBcBcBcBcBcBcBcBcBcBcBcBcBcBcDOj50fvR7wzG9Zjmmq3j385Pt+COkIdfWluwlOM4NNcqb5edHOqZiUjBoprotLnrUZQ1rk2rUzeKolwrw6qN7VmMud4MwLwZgXgzAvBmBeDMC8GYF4MwLwZgXgzAvBmBeDMC8GYF4MwLwZgXgzAvBmBeDMC8GYF4MwLwZgXgzAvDKEXJ2Su+oT0b21MTVNod1LDqEXKVm7N9S5OY4zVMzaEyjCiimZqcVF+VH70e87IUb4Wg5pyvcL0nCvUjLXGTXq5H70zamb0xMImNTNOJNM9zRh67g760+RraKqbwYeJNE3SMMRGWprses5TTMJ1OLTVuZZ11GLS21oM66haTWgzrqFpNaDOuoWk1oM66haTWgzrqFpNaDOuoWk1oM66haTWgzrqFpNaDOuoWk1oM66haTWgzrqFpNaDOuoWk1oM66haTWgzrqFpNaDOuoWk1oM66haTWgzrqFpNaDOuoWk1oM66haTWgzrqFpNaDOuoWk1oHVS50vSLSxNdMOLF4rN5MdXO9p1pot0yiY2NrdEbmnDK84JfaXud2buEb1/8AVdhA2uhfc3Yj7pnow67degrz+tFLlfWlz/AN7Wc8pmoiNSv0dNJ6OqrnlcOOnvh5/VwtSLalTkmuTzW+4s7vPTTVE2mGHFS+xLcYYtPA4mXRy3GGNWeBxMujluMGrPA4mXRy3GDVngcTLo5bjBqzwOJl0ctxg1Z4HEy6OW4was8DiZdHLcYNWeBxMujluMGrPA4mXRy3GDVngcTLo5bjBqzwOJl0ctxg1Z4HEy6OW4was8DiZdHLcYNWeBxMujluMGrPA4mXRy3GDVngcTLo5bjBqzwOJl0ctxg1Z4HEy6OW4was8DiZdHLcYNWeBxMujluMGrPA4mXRy3GDVngcTLo5bjBqzwOKl9iW4was8GUaE3yKnLda97DNpXXQ/RaSlGvXjZR5Yxa5Xs5Nn96iBms1ERqUT0rzRujapqjExItEbo4/hfSpejAKrpX567F3FnkuqpNJ9aEATlSAAAAAAAAAAAAAAAAAAAAAAAAAABL6N/TIiZvqLDR3aLkVL0I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sp>
        <p:nvSpPr>
          <p:cNvPr id="7174" name="AutoShape 6" descr="data:image/jpeg;base64,/9j/4AAQSkZJRgABAQAAAQABAAD/2wCEAAkGBxIPEBAPDwwQEA8NEA8NEBANDBAQDw4UFBEWFxQRFBQYHCggGBonHBQUITItJSkrLzo6Fx8zODM4NygtLi0BCgoKDg0OGxAQGiwlICQsLy8rLywsLDQvLC0sLCwsLC8tLCwsLCwsLCwtLCwsLCwsLCwtLCwvLCwsLCwsLCwsLP/AABEIAOEA4QMBEQACEQEDEQH/xAAbAAEAAgMBAQAAAAAAAAAAAAAABQYCAwQHAf/EAEgQAAIBAgIECAkJBgUFAAAAAAABAgMRBBIGMVGSBRMhQVNhcbEVFiIygZGTocEHIzNCUnJzstFjgqLC0vAkNENU4RRio7Px/8QAGgEBAAIDAQAAAAAAAAAAAAAAAAQFAQIDBv/EADcRAQABAgIFCgYBBAMBAAAAAAABAhEDBAUSFDFRExUhMjNBYXGBkVKhwdHh8CIjQlOxNHLxov/aAAwDAQACEQMRAD8A9S0h4cdF8VStxlryk+Xi76kltJ2Vyuv/ACq3f7VWfz84U8nh7++eH5VStXlN3nOU3tlJss6aaad0WUVeJXXN6pmfNrMtAAAAAAAAAAAAAAAAAAAAAAAAAAAM6dSUXeMpRe2MnF+tGJiJ3w2pqqpm9M28ll4A4elKSo13dy5IVNTvzRl+pX5nKxEa9HrC5yOkKqqow8Xv3T9JWYrl081xFVznOb1zlKT9Luehpp1aYjg8biVzXXNU98sacHJpJXbMzMRF5YppmqbQkqXBq+tJt7I8iI8409ybRlI/uls8Hw2PeNeWqb7Lhng+Gx7w5ao2XDPB8Nj3hy1RsuGeD4bHvDlqjZcM8Hw2PeHLVGy4Z4Phse8OWqNlwzwfDY94ctUbLhng+Gx7w5ao2XDPB8Nj3hy1RsuGeD4bHvDlqjZcM8Hw2PeHLVGy4Z4Phse8OWqNlwzwfDY94ctUbLhng+Gx7w5ao2XDPB8Nj3hy1RsuGeD4bHvDlqjZcM8Hw2PeHLVGy4Z4Phse8OWqNlwzwfDY94ctUbLhng+Gx7w5ao2XDPB8Nj3hy1RsuGeD4bHvDlqjZcNjLg6HM5L03MxjVMTlKJ3I/E4Z03y8qeprUzvRXFSHi4VWHPS1X2cj5muY2clj8ZZ7F6kQNipXPOlStlgpknwVT5HLnbyrsX9+4jY09Nk/KU2ianecUsAAAAAAAAAAAAAAAAAAAAAAAAAADViaeeEl1XXatRtRNpu54tOvRMIImqlsNW7Vc2aJfgx/N+lkTG6yyyvZuu5zSC4C4C4C4C4GdGlKbtGLb6ubtfMa1VRTF5bU0TVNqYd1Pgeb1yjH1tnGcxT3JMZSqd8lTgia82UZdWpiMxT3sVZSqN3S4KkHF2kmmuZo7xMTF4RqqZpm0sbmWC4C4C4C4C4C4C4C4C4C4C4C4C4HxvkBKvJk9Stpq3aGbNEtwa/m/SyLi9ZY5bs3Vc5u5cBcBcBcDbhaLqTUFz63sXOzSuqKYvLph0TXVqws+HoRpxUYqyXrfWyvqqmqbytqKIoi0Npq3ANGMwsasbPX9WXPFm9Fc0TeHPFwoxItKr1YOEnGWuLsyxiYmLwqKommbSxuZalwFwFwFwFwFwFwFwFwFwFwFwPjYJQCJymbzV1c7Zs5JPg9+R6WRsXrLDLT/B03ObvcuC5cFy4LlwXTujlLyZz528i7ErvvXqIeaq6YhY5KnompMkVOAAACuaQRtVTX1oJvtu18ET8tN6FXnItieiMud0S5cFy4LlwXLguXBcuC5cFy4LlwXLguXBcuC42ZJlBJkxUOk1dXNJ8ps5JHAPyPSyPidZOy/UdFzm73LguXBcuC5cF1m0cd6L6pyXuRAzPX9Frkp/p+qUI6YAAAFe0m8+H3X3k7K9WVZnutHkhrklBuXBcuC5cFy4LlwXLguXBcuC5cFy4LlwXLguORliZQqZLVTqNXZyT1s2cUhgX5HpZwxN6bgdRvzGlne5mFi5mFi5mFi5mFi6z6Mv5mX4kvyxK/Ndf0W2Q7OfP7JcjJoAAAV3Sl+VS+7PvROym6VZpDfT6oPMS7K+5mFi5mFi5mFi5mFi5mFi5mFi5mFi5mFi5mFi5mFi5mFi5mFi45CzF0PElKx2Grs46j5WbOMu3BvyPSzjXvS8Gf4N+Y1drmYFzMC5mBczAutWi/0L/El+WJXZvr+i40f2U+f2TBFTgAAAi+GuDJV3BxlFZFJPNflvbZ2EjAxow73Q81lqsaYtO5G+LlTpIfxfoSNrp4Si8318YPFup0sPVIxtdPA5vr4w++Lc+lh6mNrp4HN9fxQeLc+mhusbZTwZ5vq+KDxbn00d1jbI4HN9XxHi3PpYbrG108Dm+v4oYvRypzVKf8X6Gdrp4SxzficYaa/ANaKulGfVCXL70janNYc+DnVkcWmL9E+SLmmm0001yNNWa7USI6emESbxNpfMxli5mBczAuZgXHIF0VF6iQrnaauziqa2bOMuvCS8n0s5V70nBn+Ldc1dblwXLguXBcuC626K/QP8SXdErc32nou9H9l6pkipwAAAAAAAAAAAAACP4W4MjXjzKol5Mv5X1HbBxpw58EbM5anFp8e5S5pxbi004tpp601rRax09MKCbxNpY3MsXLguXBcchYmUZHmO6AkDV3R9XWzZwlsw9XK7PU/ca1Rd0w69Xol15jSyTczCxczCxczCxczCxdcNE/oH+JLuRV5ztPReaO7H1TRFTwAAAAAAAAAAAAAAClaT0smIk1/qRjU+D/AClrlar4fkoM/Tq40+PT++yKzEmyHczCxczCxdoxFbkstb19RtTDliV9Foc0da7Ubo6RNXZHVX5TNnGd7G4YfY1GtTFobRVMbmXHy2+5GLQzr1cTj5bfchaDXq4nHy2+5C0GvVxOPlt9yFoNerivWhUm8M2+ln3Iqc92vo9JoqZnA6eMp8hrIAAAAAAAAAAAAAAAommmJ/xKjF+ZShF9rcn3NFvkqf6d54vN6VxZ5e0d0R9UDx8tvuRLtCt16uJx8tvuQtBr1cXx1pfa+AtDGvVxY3MtX2L5V2oMpI1dkbWflM2cZ3tdwwXAXAXAXAXAv2g/+Vf4s+5FRnu19HptE/8AH9ZWEhrMAAAAAAAAAAAAABycJ4+GHpyq1HyLkUeecuaK6zphYdWJVqw45jHpwKJrq/8AfB5jisTKrOdSb8qpJyezl5l1LV6C9opimmKY7nj8TEnErmurfLTc2aFwFwFwMovlXagJQ1d0ZX859pu4TvawwAAAAABf9Bv8q/xZ90Snz3a+j02iP+P6ysJDWgAAARfCvDtLCyjCrnvKOZZI3Vr22nfCy9eLF6UPMZ3CwKoprv0uLxxw2yr7NfqddhxfBH53y/j7Hjhhv2vs/wDkbDi+DPO2X8fZktL8NtqeyZjYsXw92edsvxn2ffG7C/aqeykNixfD3Odstxn2k8bsL9qp7KQ2LF8Pc52y3GfaWL0ww37R9lP/AJM7Di+DHO2X8fZrlpph1qp132Qh8ZGYyGJxj99Gk6YwI3RV7R93NidNo2+aw8m/2soxS9Cvc6U6Pn+6r2cq9NU2/hRPr+LqvwjwjUxE89Wd2uSKXJCC2RXN3k/DwqcOLUqfHzGJj1a1c/aPJyHRwAAAAB9hrXagyljR3RWIflS7Tdwne13DBcBcBcBcBcC/6Bv/AAsvxp/liVGf7T0el0P2E+c/RYyEtQAAAo2n/wBNR/Cf5i10f1J83ndM9pT5fVVrk9TlwFwFwFwFwFwFwFwFwFwFwFwFwMoPlXau8CXNEhE4jzpdpu4TvawwAAAAABffk/f+GqdVeX/rplTn+0jy+svR6Gn+jV/2+kLMQVuAAAFG+UFfO0HtpzXqkv1LTR/Vq83ntNdpR5SqpYKYAAAAAAAAAAAAAAA+w1rtXeBMmiQiMS/Ll2m6PVvarhguAuAuAuAuBe/k9fzFZft2/wDxw/QqtIdePL6y9FoXsqv+30haiAuQAAApvyiUXbD1OZOpTfbJRa/LIstH1daPJQ6bon+FfnHvafpKmXLJRFwFwFwFwFwFwFwFwFwFwFwFwFwMoPlXau8EJo0SUNivPl2m6PVvag1AAAAAAuXyd1+XEU+qnUXvUv5St0hT1al7oSvpro8p/fkupWr8AAAOHhng5YmjOjJ2cleMvsyXmv8AvrOuDizh1xVCPmsvGPhTRPp4S8sxeGnRnKnUg4zg7NP3NPnTL2iuK41qdzx+Jh1YdU0VxaYaTZzAAAAAAAAAAAAAAZU9a7V3hmE4aJKFxXny7fgbo1W9quGC4C4C4C4C4EvonjeJxdJt2jUvQl2Ttb+JRI+ao18KfDpTdHY3JZimZ3T0e/5s9RKN68AAAAHDwpwTRxUbVqabXmyXJOPZJf8Aw64WNXhzemUfMZXCx4tiR91draCQ+pippc2enGb9zRMjSE99P781XVoSn+2ufWL/AGaHoHLmxkfTh2v5zbnCPh+f4c+ZKv8AJ/8AP5Y+Ik/93D2Mv6jPOFPw/P8ADHMlf+SPb8niJU/3cPYy/qHOFPw/P8HMlfxx7fk8RKn+7h7GX9Q5wp+H5scyV/HHt+WL0Fq82JpvthJfEzzhT8MnMmJ8ce35c2I0LxMVeMqVS3NGbjJ9mZJe83pz2FO+8OVeh8xTF6bT6/fo+av4ijKnJwqQlCcdcZppol01RVF4lWV0VUVatUWlruZalwFwFwFwMqetdq7wzCdNElB4t+XLt+BujVb2q4YLgLgLgLgLgLhh6ro1wp/1WHhNv5yPzdVf9yWv0qz9JRZjC5OuY7u57HI5nl8GKu+OifP870qcEwAAAAAAAAAAAACK0g4Fhi6bi0lVim6dS3LF7Hti+c74GPOFVfu70POZOnMUWnfG6f3ueWVYOEpRkmpQbjJPWmnZr1l7ExMXh5CqJpmYnfDG4YLgLgLgZU35S7V3gjenzRKQWM8+Xb8DdGq3tNzLUuAuAuAuAuAuBLaNcMvCVlJ3dKpaFWK2c0l1q/va5yPmMHlaLd/cmZHNzl8W/dO/7+j1OlUU4qUZKUZJSjJO6aa5GmUcxMTaXsKaoqiJjdLMwyAAAAAAAAAAAAB5pp3hlTxja/1qcKr7eWL/ACL1lzkqtbC8peU0thxRmZmO+In6fRXrkxWlwFwFwM6XnR7V3mGY3rAaJSBxn0ku34G6LVvaTLUAAAAAAAAsmiekzwrVGs28PJ8j1ui3raXPHavSQs1leU/lTv8A9rXR+kOQ/hX1f9fh6PSqKcVKMlKMknGUWmmnqaZUTExNpeopqiqLxN4ZGGQAAAAAAAAAAAeb/KBXUsWop/RUYRfU25S7pRLjI02wr8ZeW0xXFWYtHdEfWfsrRNVQAAAZUvOj95d4ZjesRzS0BjX85Pt+Bui1b2i5lqXAXAXAXAXAXAXAXAmOAdIquDdo+XSbvKlJ8nbF/Vfu6iPj5ajF39E8U3KZ/Ey02jpp4fbg9C4H0hoYpJU6mWpz0qlo1F2L63ouVOLl68PfHRxely2ewcx1Z6eE7/3ySpwTAAAAAAAAABH8OcKwwlGVWXK9UIXs6kuaP6nXBwpxatWEbNZmnL4c1z6Rxl5LicRKrOdSbvOpJzk+t7OovqaYpiIjueNrrqrqmurfLVc2aFwFwFwM6T8qP3l3hmN6xnNLV7HfST7fgbote9oMtQAAAAAAAAAAXAmuD9KcXQslX4yK+rXXGLe873kevK4VfdbyTsHSWZwuiKrx49P5+acw3ygPVVwie10qtv4WviRatH/DUsKNOT/fR7T9J+6Qp6e4Z+dRrx/cpte6RynR+J3TH76JEaawJ3xV8vu3LTjCbaq7aT/U12HF8Pd054y3GfYenGE21fZP9RsOL4e5zxluM+zB6d4X7Nf2Uf6jOwYvg155y/j7Pi08wvR1/Zw/qGwYvGGOesvwq9vyxlp7hualiH+5T+MzOwYnGP30YnTWBwq9o+7hxnygcjVDC8vNKtPkX7sdfrOtGj/iq9nDF03/AI6Pf7R91S4S4Sq4mfGVqjlLUlqjBbIpaidh4dOHFqYU2PmMTGq1sSb/AE8nIdHEAAAAGdJ+VH70e8Eb1lOaYruO+kn2/BG6JX1paLmWpcBcBcBcBcBcBcBcBcBcBcBcBcBcBcBcBcBcBcBcBcBcBcBcBcDOj50fvR7wzG9Zjmmq3j385Pt+COkIdfWluwlOM4NNcqb5edHOqZiUjBoprotLnrUZQ1rk2rUzeKolwrw6qN7VmMud4MwLwZgXgzAvBmBeDMC8GYF4MwLwZgXgzAvBmBeDMC8GYF4MwLwZgXgzAvBmBeDMC8GYF4MwLwZgXgzAvDKEXJ2Su+oT0b21MTVNod1LDqEXKVm7N9S5OY4zVMzaEyjCiimZqcVF+VH70e87IUb4Wg5pyvcL0nCvUjLXGTXq5H70zamb0xMImNTNOJNM9zRh67g760+RraKqbwYeJNE3SMMRGWprses5TTMJ1OLTVuZZ11GLS21oM66haTWgzrqFpNaDOuoWk1oM66haTWgzrqFpNaDOuoWk1oM66haTWgzrqFpNaDOuoWk1oM66haTWgzrqFpNaDOuoWk1oM66haTWgzrqFpNaDOuoWk1oM66haTWgzrqFpNaDOuoWk1oM66haTWgzrqFpNaDOuoWk1oHVS50vSLSxNdMOLF4rN5MdXO9p1pot0yiY2NrdEbmnDK84JfaXud2buEb1/8AVdhA2uhfc3Yj7pnow67degrz+tFLlfWlz/AN7Wc8pmoiNSv0dNJ6OqrnlcOOnvh5/VwtSLalTkmuTzW+4s7vPTTVE2mGHFS+xLcYYtPA4mXRy3GGNWeBxMujluMGrPA4mXRy3GDVngcTLo5bjBqzwOJl0ctxg1Z4HEy6OW4was8DiZdHLcYNWeBxMujluMGrPA4mXRy3GDVngcTLo5bjBqzwOJl0ctxg1Z4HEy6OW4was8DiZdHLcYNWeBxMujluMGrPA4mXRy3GDVngcTLo5bjBqzwOJl0ctxg1Z4HEy6OW4was8DiZdHLcYNWeBxMujluMGrPA4mXRy3GDVngcTLo5bjBqzwOKl9iW4was8GUaE3yKnLda97DNpXXQ/RaSlGvXjZR5Yxa5Xs5Nn96iBms1ERqUT0rzRujapqjExItEbo4/hfSpejAKrpX567F3FnkuqpNJ9aEATlSAAAAAAAAAAAAAAAAAAAAAAAAAABL6N/TIiZvqLDR3aLkVL0IB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CH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4616624"/>
            <a:ext cx="1512168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6260" y="205011"/>
            <a:ext cx="20955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Kontakt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28432" y="1124744"/>
            <a:ext cx="8686800" cy="54006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de-CH" dirty="0" smtClean="0"/>
              <a:t>Prof. Stefan Keller</a:t>
            </a:r>
          </a:p>
          <a:p>
            <a:pPr>
              <a:buNone/>
            </a:pPr>
            <a:r>
              <a:rPr lang="de-CH" dirty="0" err="1" smtClean="0"/>
              <a:t>Geometa</a:t>
            </a:r>
            <a:r>
              <a:rPr lang="de-CH" dirty="0" smtClean="0"/>
              <a:t> Lab am Institut für Software</a:t>
            </a:r>
          </a:p>
          <a:p>
            <a:pPr>
              <a:buNone/>
            </a:pPr>
            <a:r>
              <a:rPr lang="de-CH" dirty="0" smtClean="0"/>
              <a:t>HSR Hochschule für Technik (FHO)</a:t>
            </a:r>
          </a:p>
          <a:p>
            <a:pPr>
              <a:buNone/>
            </a:pPr>
            <a:r>
              <a:rPr lang="de-CH" dirty="0" smtClean="0"/>
              <a:t>Oberseestrasse 10</a:t>
            </a:r>
          </a:p>
          <a:p>
            <a:pPr>
              <a:buNone/>
            </a:pPr>
            <a:r>
              <a:rPr lang="de-CH" dirty="0" smtClean="0"/>
              <a:t>CH-8640 Rapperswil (</a:t>
            </a:r>
            <a:r>
              <a:rPr lang="de-CH" dirty="0" err="1" smtClean="0"/>
              <a:t>Switzerland</a:t>
            </a:r>
            <a:r>
              <a:rPr lang="de-CH" dirty="0" smtClean="0"/>
              <a:t>)</a:t>
            </a:r>
          </a:p>
          <a:p>
            <a:pPr>
              <a:buNone/>
            </a:pPr>
            <a:r>
              <a:rPr lang="de-CH" smtClean="0"/>
              <a:t>sfkeller</a:t>
            </a:r>
            <a:r>
              <a:rPr lang="de-CH" dirty="0" smtClean="0"/>
              <a:t>(at)hsr.ch</a:t>
            </a:r>
            <a:r>
              <a:rPr lang="de-CH" dirty="0" smtClean="0"/>
              <a:t>, @</a:t>
            </a:r>
            <a:r>
              <a:rPr lang="de-CH" dirty="0" err="1" smtClean="0"/>
              <a:t>sfkeller</a:t>
            </a:r>
            <a:endParaRPr lang="de-CH" dirty="0" smtClean="0"/>
          </a:p>
          <a:p>
            <a:pPr>
              <a:buNone/>
            </a:pPr>
            <a:endParaRPr lang="de-CH" dirty="0" smtClean="0"/>
          </a:p>
          <a:p>
            <a:pPr>
              <a:buNone/>
            </a:pPr>
            <a:endParaRPr lang="de-CH" dirty="0" smtClean="0"/>
          </a:p>
          <a:p>
            <a:pPr>
              <a:buNone/>
            </a:pPr>
            <a:endParaRPr lang="de-CH" dirty="0" smtClean="0"/>
          </a:p>
          <a:p>
            <a:pPr>
              <a:buNone/>
            </a:pPr>
            <a:r>
              <a:rPr lang="de-CH" dirty="0" smtClean="0"/>
              <a:t>Aktuelle Projekte am </a:t>
            </a:r>
            <a:r>
              <a:rPr lang="de-CH" dirty="0" err="1" smtClean="0"/>
              <a:t>Geometa</a:t>
            </a:r>
            <a:r>
              <a:rPr lang="de-CH" dirty="0" smtClean="0"/>
              <a:t> Lab:</a:t>
            </a:r>
          </a:p>
          <a:p>
            <a:r>
              <a:rPr lang="de-CH" dirty="0" smtClean="0"/>
              <a:t>Kort – Das Spiel (Open Source): </a:t>
            </a:r>
            <a:r>
              <a:rPr lang="de-CH" dirty="0" smtClean="0">
                <a:hlinkClick r:id="rId2"/>
              </a:rPr>
              <a:t>http://play.kort.ch</a:t>
            </a:r>
            <a:endParaRPr lang="de-CH" dirty="0" smtClean="0"/>
          </a:p>
          <a:p>
            <a:r>
              <a:rPr lang="en-US" dirty="0" err="1" smtClean="0"/>
              <a:t>NeoMap</a:t>
            </a:r>
            <a:r>
              <a:rPr lang="en-US" dirty="0" smtClean="0"/>
              <a:t> – Offline Map App (Android) (OpenGL): </a:t>
            </a:r>
            <a:r>
              <a:rPr lang="en-US" dirty="0" smtClean="0">
                <a:hlinkClick r:id="rId3"/>
              </a:rPr>
              <a:t>http://neomap.hsr.ch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Tourpl</a:t>
            </a:r>
            <a:r>
              <a:rPr lang="en-US" dirty="0" smtClean="0"/>
              <a:t> – der </a:t>
            </a:r>
            <a:r>
              <a:rPr lang="en-US" dirty="0" err="1" smtClean="0"/>
              <a:t>freie</a:t>
            </a:r>
            <a:r>
              <a:rPr lang="en-US" dirty="0" smtClean="0"/>
              <a:t> </a:t>
            </a:r>
            <a:r>
              <a:rPr lang="en-US" dirty="0" err="1" smtClean="0"/>
              <a:t>Tourenplaner</a:t>
            </a:r>
            <a:r>
              <a:rPr lang="en-US" dirty="0" smtClean="0"/>
              <a:t>:  </a:t>
            </a:r>
            <a:r>
              <a:rPr lang="en-US" dirty="0" smtClean="0">
                <a:hlinkClick r:id="rId4"/>
              </a:rPr>
              <a:t>http://tourpl.ch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err="1" smtClean="0"/>
              <a:t>Weitere</a:t>
            </a:r>
            <a:r>
              <a:rPr lang="en-US" dirty="0" smtClean="0"/>
              <a:t> Events von </a:t>
            </a:r>
            <a:r>
              <a:rPr lang="en-US" dirty="0" err="1" smtClean="0"/>
              <a:t>Interesse</a:t>
            </a:r>
            <a:r>
              <a:rPr lang="en-US" dirty="0" smtClean="0"/>
              <a:t>:</a:t>
            </a:r>
            <a:endParaRPr lang="de-CH" dirty="0" smtClean="0"/>
          </a:p>
          <a:p>
            <a:r>
              <a:rPr lang="de-CH" dirty="0" smtClean="0"/>
              <a:t>8. Nov. 2013: PostgreSQL-Konferenz, Oberhausen (D), </a:t>
            </a:r>
            <a:r>
              <a:rPr lang="de-CH" dirty="0" smtClean="0">
                <a:hlinkClick r:id="rId5"/>
              </a:rPr>
              <a:t>www.pgconf.de</a:t>
            </a:r>
            <a:r>
              <a:rPr lang="de-CH" dirty="0" smtClean="0"/>
              <a:t> </a:t>
            </a:r>
          </a:p>
          <a:p>
            <a:r>
              <a:rPr lang="de-CH" dirty="0" smtClean="0"/>
              <a:t>3.-5. Juni 2014: </a:t>
            </a:r>
            <a:r>
              <a:rPr lang="de-CH" dirty="0" err="1" smtClean="0"/>
              <a:t>GEOSummit</a:t>
            </a:r>
            <a:r>
              <a:rPr lang="de-CH" dirty="0" smtClean="0"/>
              <a:t> 2014, Bern, </a:t>
            </a:r>
            <a:r>
              <a:rPr lang="de-CH" dirty="0" err="1" smtClean="0"/>
              <a:t>Bernexpo</a:t>
            </a:r>
            <a:r>
              <a:rPr lang="de-CH" dirty="0" smtClean="0"/>
              <a:t>, </a:t>
            </a:r>
            <a:r>
              <a:rPr lang="de-CH" dirty="0" smtClean="0">
                <a:hlinkClick r:id="rId6"/>
              </a:rPr>
              <a:t>www.geosummit.ch</a:t>
            </a:r>
            <a:endParaRPr lang="de-CH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12.03.2013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smtClean="0"/>
              <a:t>FOSSGIS 2013, 12.-14. Juni, HSR Rapperswil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6260" y="205011"/>
            <a:ext cx="20955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346</Words>
  <Application>Microsoft Office PowerPoint</Application>
  <PresentationFormat>Bildschirmpräsentation (4:3)</PresentationFormat>
  <Paragraphs>65</Paragraphs>
  <Slides>6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7" baseType="lpstr">
      <vt:lpstr>Larissa-Design</vt:lpstr>
      <vt:lpstr>Folie 1</vt:lpstr>
      <vt:lpstr>FOSSGIS 2013, HSR Rapperswil  12.-14. Juni 2013</vt:lpstr>
      <vt:lpstr>Facts</vt:lpstr>
      <vt:lpstr>Sponsoring</vt:lpstr>
      <vt:lpstr>Events  an der HSR</vt:lpstr>
      <vt:lpstr>Kontakt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Arbeitszeugnisse und Kündigungen</dc:title>
  <dc:creator>Stefan Keller</dc:creator>
  <cp:lastModifiedBy>Stefan Keller</cp:lastModifiedBy>
  <cp:revision>64</cp:revision>
  <dcterms:created xsi:type="dcterms:W3CDTF">2013-03-10T17:43:21Z</dcterms:created>
  <dcterms:modified xsi:type="dcterms:W3CDTF">2013-03-13T13:28:06Z</dcterms:modified>
</cp:coreProperties>
</file>